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59" r:id="rId6"/>
    <p:sldId id="272" r:id="rId7"/>
    <p:sldId id="273" r:id="rId8"/>
    <p:sldId id="275" r:id="rId9"/>
    <p:sldId id="271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3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E3D57-9D5B-4952-8AA5-5B5E414A4F03}" type="datetimeFigureOut">
              <a:rPr lang="pl-PL" smtClean="0"/>
              <a:pPr/>
              <a:t>16.03.2021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0A95D-95C3-4A1B-81DC-F8050F2DB33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9349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0A95D-95C3-4A1B-81DC-F8050F2DB33B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09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0A95D-95C3-4A1B-81DC-F8050F2DB33B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3541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0A95D-95C3-4A1B-81DC-F8050F2DB33B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8443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0A95D-95C3-4A1B-81DC-F8050F2DB33B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052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0A95D-95C3-4A1B-81DC-F8050F2DB33B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6522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F3D0-ABA7-4682-B42A-0CD66F91293C}" type="datetimeFigureOut">
              <a:rPr lang="pl-PL" smtClean="0"/>
              <a:pPr/>
              <a:t>16.03.2021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1537-3E41-4CF4-928E-90142F2239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740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F3D0-ABA7-4682-B42A-0CD66F91293C}" type="datetimeFigureOut">
              <a:rPr lang="pl-PL" smtClean="0"/>
              <a:pPr/>
              <a:t>16.03.2021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1537-3E41-4CF4-928E-90142F2239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8614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F3D0-ABA7-4682-B42A-0CD66F91293C}" type="datetimeFigureOut">
              <a:rPr lang="pl-PL" smtClean="0"/>
              <a:pPr/>
              <a:t>16.03.2021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1537-3E41-4CF4-928E-90142F2239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9460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F3D0-ABA7-4682-B42A-0CD66F91293C}" type="datetimeFigureOut">
              <a:rPr lang="pl-PL" smtClean="0"/>
              <a:pPr/>
              <a:t>16.03.2021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1537-3E41-4CF4-928E-90142F2239B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0464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F3D0-ABA7-4682-B42A-0CD66F91293C}" type="datetimeFigureOut">
              <a:rPr lang="pl-PL" smtClean="0"/>
              <a:pPr/>
              <a:t>16.03.2021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1537-3E41-4CF4-928E-90142F2239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4661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F3D0-ABA7-4682-B42A-0CD66F91293C}" type="datetimeFigureOut">
              <a:rPr lang="pl-PL" smtClean="0"/>
              <a:pPr/>
              <a:t>16.03.2021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1537-3E41-4CF4-928E-90142F2239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7759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F3D0-ABA7-4682-B42A-0CD66F91293C}" type="datetimeFigureOut">
              <a:rPr lang="pl-PL" smtClean="0"/>
              <a:pPr/>
              <a:t>16.03.2021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1537-3E41-4CF4-928E-90142F2239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185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F3D0-ABA7-4682-B42A-0CD66F91293C}" type="datetimeFigureOut">
              <a:rPr lang="pl-PL" smtClean="0"/>
              <a:pPr/>
              <a:t>16.03.2021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1537-3E41-4CF4-928E-90142F2239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5817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F3D0-ABA7-4682-B42A-0CD66F91293C}" type="datetimeFigureOut">
              <a:rPr lang="pl-PL" smtClean="0"/>
              <a:pPr/>
              <a:t>16.03.2021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1537-3E41-4CF4-928E-90142F2239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421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F3D0-ABA7-4682-B42A-0CD66F91293C}" type="datetimeFigureOut">
              <a:rPr lang="pl-PL" smtClean="0"/>
              <a:pPr/>
              <a:t>16.03.2021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1537-3E41-4CF4-928E-90142F2239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570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F3D0-ABA7-4682-B42A-0CD66F91293C}" type="datetimeFigureOut">
              <a:rPr lang="pl-PL" smtClean="0"/>
              <a:pPr/>
              <a:t>16.03.2021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1537-3E41-4CF4-928E-90142F2239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090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F3D0-ABA7-4682-B42A-0CD66F91293C}" type="datetimeFigureOut">
              <a:rPr lang="pl-PL" smtClean="0"/>
              <a:pPr/>
              <a:t>16.03.2021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1537-3E41-4CF4-928E-90142F2239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12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F3D0-ABA7-4682-B42A-0CD66F91293C}" type="datetimeFigureOut">
              <a:rPr lang="pl-PL" smtClean="0"/>
              <a:pPr/>
              <a:t>16.03.2021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1537-3E41-4CF4-928E-90142F2239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188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F3D0-ABA7-4682-B42A-0CD66F91293C}" type="datetimeFigureOut">
              <a:rPr lang="pl-PL" smtClean="0"/>
              <a:pPr/>
              <a:t>16.03.2021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1537-3E41-4CF4-928E-90142F2239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959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F3D0-ABA7-4682-B42A-0CD66F91293C}" type="datetimeFigureOut">
              <a:rPr lang="pl-PL" smtClean="0"/>
              <a:pPr/>
              <a:t>16.03.2021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1537-3E41-4CF4-928E-90142F2239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5072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F3D0-ABA7-4682-B42A-0CD66F91293C}" type="datetimeFigureOut">
              <a:rPr lang="pl-PL" smtClean="0"/>
              <a:pPr/>
              <a:t>16.03.2021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1537-3E41-4CF4-928E-90142F2239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1005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F3D0-ABA7-4682-B42A-0CD66F91293C}" type="datetimeFigureOut">
              <a:rPr lang="pl-PL" smtClean="0"/>
              <a:pPr/>
              <a:t>16.03.2021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1537-3E41-4CF4-928E-90142F2239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031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135F3D0-ABA7-4682-B42A-0CD66F91293C}" type="datetimeFigureOut">
              <a:rPr lang="pl-PL" smtClean="0"/>
              <a:pPr/>
              <a:t>16.03.2021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81537-3E41-4CF4-928E-90142F2239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60566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obacz obraz źródł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356992"/>
            <a:ext cx="4896544" cy="31454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pole tekstowe 3"/>
          <p:cNvSpPr txBox="1"/>
          <p:nvPr/>
        </p:nvSpPr>
        <p:spPr>
          <a:xfrm>
            <a:off x="1187624" y="836712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Klasa humanistyczno-dziennikarska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80112" y="1628800"/>
            <a:ext cx="3682752" cy="29809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b="1" dirty="0"/>
              <a:t>Klasa z rozszerzonym programem nauczania : </a:t>
            </a:r>
          </a:p>
          <a:p>
            <a:r>
              <a:rPr lang="pl-PL" b="1" dirty="0"/>
              <a:t>języka polskiego,  </a:t>
            </a:r>
          </a:p>
          <a:p>
            <a:r>
              <a:rPr lang="pl-PL" b="1" dirty="0"/>
              <a:t>historii,  </a:t>
            </a:r>
          </a:p>
          <a:p>
            <a:r>
              <a:rPr lang="pl-PL" b="1" dirty="0"/>
              <a:t>wiedzy o społeczeństwie                      z innowacją    pedagogiczną </a:t>
            </a:r>
            <a:r>
              <a:rPr lang="pl-PL" dirty="0"/>
              <a:t>„</a:t>
            </a:r>
            <a:r>
              <a:rPr lang="pl-PL" b="1" i="1" dirty="0"/>
              <a:t>W świecie mediów”</a:t>
            </a:r>
            <a:br>
              <a:rPr lang="pl-PL" dirty="0"/>
            </a:br>
            <a:endParaRPr lang="pl-PL" dirty="0"/>
          </a:p>
        </p:txBody>
      </p:sp>
      <p:pic>
        <p:nvPicPr>
          <p:cNvPr id="5" name="Obraz 4" descr="zbliżenie stron książki">
            <a:extLst>
              <a:ext uri="{FF2B5EF4-FFF2-40B4-BE49-F238E27FC236}">
                <a16:creationId xmlns:a16="http://schemas.microsoft.com/office/drawing/2014/main" id="{E8B6E499-B9AF-4C9F-9B5A-1EFCE8B402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40" r="9545"/>
          <a:stretch/>
        </p:blipFill>
        <p:spPr>
          <a:xfrm>
            <a:off x="0" y="0"/>
            <a:ext cx="5652119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5013176"/>
            <a:ext cx="594015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Picture 2" descr="Zobacz obraz źródłow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14458">
            <a:off x="6243482" y="3800461"/>
            <a:ext cx="2555776" cy="15817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269776" y="1268760"/>
            <a:ext cx="54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dirty="0">
                <a:latin typeface="+mj-lt"/>
              </a:rPr>
              <a:t>Dzięki realizacji przedmiotów kierunkowych w zakresie rozszerzonym, jesteśmy dobrze przygotowani do matury i studiów na kierunkach humanistycznych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773D03"/>
                </a:solidFill>
                <a:latin typeface="Arial Black" pitchFamily="34" charset="0"/>
              </a:rPr>
              <a:t>„</a:t>
            </a:r>
            <a:r>
              <a:rPr lang="pl-PL" b="1" dirty="0">
                <a:solidFill>
                  <a:srgbClr val="773D03"/>
                </a:solidFill>
                <a:latin typeface="+mn-lt"/>
              </a:rPr>
              <a:t>W świecie mediów”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5616" y="1772816"/>
            <a:ext cx="8229600" cy="3629000"/>
          </a:xfrm>
        </p:spPr>
        <p:txBody>
          <a:bodyPr/>
          <a:lstStyle/>
          <a:p>
            <a:pPr>
              <a:buNone/>
            </a:pPr>
            <a:r>
              <a:rPr lang="pl-PL" b="1" dirty="0"/>
              <a:t>    Jest to innowacja pedagogiczna w klasie humanistyczno-dziennikarskiej. Na zajęciach uczniowie zgłębiają swoją wiedzę na temat zawodu dziennikarza; poznają rodzaje dziennikarstwa, cechy dobrego dziennikarza oraz dowiadują się jak pisze się reportaż, czy też czym jest publicystyka.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54" y="4581128"/>
            <a:ext cx="2884333" cy="177159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21299996" rev="0"/>
            </a:camera>
            <a:lightRig rig="threePt" dir="t"/>
          </a:scene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C9C2D6B-D9F5-4213-9746-F44F535C3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Gazetka szkolna „Wtyczka”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6AA799E-9EA0-4613-BECD-4C3F1CCC0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060848"/>
            <a:ext cx="6179503" cy="1930625"/>
          </a:xfrm>
        </p:spPr>
        <p:txBody>
          <a:bodyPr>
            <a:normAutofit/>
          </a:bodyPr>
          <a:lstStyle/>
          <a:p>
            <a:r>
              <a:rPr lang="pl-PL" b="1" dirty="0"/>
              <a:t>Wydawana nieprzerwanie od ponad 10 lat</a:t>
            </a:r>
          </a:p>
          <a:p>
            <a:r>
              <a:rPr lang="en-US" b="1" dirty="0" err="1"/>
              <a:t>Szkolne</a:t>
            </a:r>
            <a:r>
              <a:rPr lang="en-US" b="1" dirty="0"/>
              <a:t> </a:t>
            </a:r>
            <a:r>
              <a:rPr lang="en-US" b="1" dirty="0" err="1"/>
              <a:t>pismo</a:t>
            </a:r>
            <a:r>
              <a:rPr lang="en-US" b="1" dirty="0"/>
              <a:t> </a:t>
            </a:r>
            <a:r>
              <a:rPr lang="en-US" b="1" dirty="0" err="1"/>
              <a:t>związane</a:t>
            </a:r>
            <a:r>
              <a:rPr lang="en-US" b="1" dirty="0"/>
              <a:t> jest z </a:t>
            </a:r>
            <a:r>
              <a:rPr lang="en-US" b="1" dirty="0" err="1"/>
              <a:t>kółkiem</a:t>
            </a:r>
            <a:r>
              <a:rPr lang="en-US" b="1" dirty="0"/>
              <a:t> </a:t>
            </a:r>
            <a:r>
              <a:rPr lang="en-US" b="1" dirty="0" err="1"/>
              <a:t>dziennikarskim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Samorządem</a:t>
            </a:r>
            <a:r>
              <a:rPr lang="en-US" b="1" dirty="0"/>
              <a:t> </a:t>
            </a:r>
            <a:r>
              <a:rPr lang="en-US" b="1" dirty="0" err="1"/>
              <a:t>Uczniowskim</a:t>
            </a:r>
            <a:r>
              <a:rPr lang="en-US" b="1" dirty="0"/>
              <a:t>. </a:t>
            </a:r>
            <a:endParaRPr lang="pl-PL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199" y="2996952"/>
            <a:ext cx="2676831" cy="379405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3501008"/>
            <a:ext cx="2220723" cy="31657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349314-B0EF-4DF4-B036-C326D10BC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Festiwal Nauki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F59E29-B759-40FB-9623-7443C3DF5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Część humanistyczna</a:t>
            </a:r>
          </a:p>
          <a:p>
            <a:r>
              <a:rPr lang="pl-PL" b="1" dirty="0"/>
              <a:t>Wykłady</a:t>
            </a:r>
          </a:p>
          <a:p>
            <a:r>
              <a:rPr lang="pl-PL" b="1" dirty="0"/>
              <a:t>Warsztaty</a:t>
            </a:r>
          </a:p>
          <a:p>
            <a:r>
              <a:rPr lang="pl-PL" b="1" dirty="0"/>
              <a:t>Prelekcje</a:t>
            </a:r>
          </a:p>
          <a:p>
            <a:r>
              <a:rPr lang="pl-PL" b="1" dirty="0"/>
              <a:t>Pokazy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700808"/>
            <a:ext cx="2813646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4437112"/>
            <a:ext cx="2648319" cy="17480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065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951BF8-BE7B-4875-99B3-81FE946F9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Warsztaty dziennikarskie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811C8FCA-59A5-477C-A5B2-1A008DDE39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53248"/>
            <a:ext cx="3888432" cy="2827801"/>
          </a:xfr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5461CFA-E124-4519-AADA-8CFE602982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24944"/>
            <a:ext cx="4104456" cy="2827801"/>
          </a:xfrm>
        </p:spPr>
      </p:pic>
    </p:spTree>
    <p:extLst>
      <p:ext uri="{BB962C8B-B14F-4D97-AF65-F5344CB8AC3E}">
        <p14:creationId xmlns:p14="http://schemas.microsoft.com/office/powerpoint/2010/main" val="3763753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83DC0F-C011-48D3-9C24-141887779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04664"/>
            <a:ext cx="7399658" cy="2616242"/>
          </a:xfrm>
        </p:spPr>
        <p:txBody>
          <a:bodyPr/>
          <a:lstStyle/>
          <a:p>
            <a:r>
              <a:rPr lang="pl-PL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Sprawdź nas również na :</a:t>
            </a:r>
            <a:br>
              <a:rPr lang="pl-PL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br>
              <a:rPr lang="pl-PL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pl-PL" sz="3600" i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www.lostrzelin.pl</a:t>
            </a:r>
            <a:br>
              <a:rPr lang="pl-PL" i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pl-PL" sz="3600" i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youtube.com/</a:t>
            </a:r>
            <a:r>
              <a:rPr lang="pl-PL" sz="3600" i="1" u="sng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kudlabartosz</a:t>
            </a:r>
            <a:br>
              <a:rPr lang="pl-PL" i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pl-PL" sz="3600" i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facebook.com/</a:t>
            </a:r>
            <a:r>
              <a:rPr lang="pl-PL" sz="3600" i="1" u="sng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liceumwstrzelinie</a:t>
            </a:r>
            <a:endParaRPr lang="pl-PL" sz="3600" i="1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71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6CB19DCE-FE5C-4341-BD66-E03BDAEB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052736"/>
            <a:ext cx="7772400" cy="1362075"/>
          </a:xfrm>
        </p:spPr>
        <p:txBody>
          <a:bodyPr>
            <a:normAutofit/>
          </a:bodyPr>
          <a:lstStyle/>
          <a:p>
            <a:r>
              <a:rPr lang="pl-PL" b="1" i="1" dirty="0">
                <a:solidFill>
                  <a:schemeClr val="accent3">
                    <a:lumMod val="75000"/>
                  </a:schemeClr>
                </a:solidFill>
              </a:rPr>
              <a:t>Przyjdź i przekonaj się sam!</a:t>
            </a:r>
          </a:p>
        </p:txBody>
      </p:sp>
      <p:pic>
        <p:nvPicPr>
          <p:cNvPr id="29698" name="Picture 2" descr="Zobacz obraz źródł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501008"/>
            <a:ext cx="4599036" cy="30971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336</TotalTime>
  <Words>160</Words>
  <Application>Microsoft Office PowerPoint</Application>
  <PresentationFormat>Pokaz na ekranie (4:3)</PresentationFormat>
  <Paragraphs>29</Paragraphs>
  <Slides>9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Berlin Sans FB Demi</vt:lpstr>
      <vt:lpstr>Calibri</vt:lpstr>
      <vt:lpstr>Century Gothic</vt:lpstr>
      <vt:lpstr>Wingdings 3</vt:lpstr>
      <vt:lpstr>Jon</vt:lpstr>
      <vt:lpstr>Prezentacja programu PowerPoint</vt:lpstr>
      <vt:lpstr>Prezentacja programu PowerPoint</vt:lpstr>
      <vt:lpstr>Prezentacja programu PowerPoint</vt:lpstr>
      <vt:lpstr>„W świecie mediów”</vt:lpstr>
      <vt:lpstr>Gazetka szkolna „Wtyczka”</vt:lpstr>
      <vt:lpstr>Festiwal Nauki</vt:lpstr>
      <vt:lpstr>Warsztaty dziennikarskie</vt:lpstr>
      <vt:lpstr>Sprawdź nas również na :  www.lostrzelin.pl youtube.com/kudlabartosz facebook.com/liceumwstrzelinie</vt:lpstr>
      <vt:lpstr>Przyjdź i przekonaj się sam!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nauczania na profilu humanistyczno-dziennikarskim</dc:title>
  <dc:creator>KLASA 4B</dc:creator>
  <cp:lastModifiedBy>Acer</cp:lastModifiedBy>
  <cp:revision>36</cp:revision>
  <dcterms:created xsi:type="dcterms:W3CDTF">2021-02-01T12:38:03Z</dcterms:created>
  <dcterms:modified xsi:type="dcterms:W3CDTF">2021-03-16T18:11:25Z</dcterms:modified>
</cp:coreProperties>
</file>